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60" r:id="rId3"/>
    <p:sldId id="261" r:id="rId4"/>
    <p:sldId id="262" r:id="rId5"/>
    <p:sldId id="263" r:id="rId6"/>
    <p:sldId id="264" r:id="rId7"/>
    <p:sldId id="27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5" r:id="rId17"/>
    <p:sldId id="270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114821019943735E-2"/>
          <c:y val="4.5973984303306827E-2"/>
          <c:w val="0.68744497628933021"/>
          <c:h val="0.8821379845856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'шта си урадио са чепом'!$B$3</c:f>
              <c:strCache>
                <c:ptCount val="1"/>
                <c:pt idx="0">
                  <c:v>Други разред</c:v>
                </c:pt>
              </c:strCache>
            </c:strRef>
          </c:tx>
          <c:invertIfNegative val="0"/>
          <c:cat>
            <c:strRef>
              <c:f>'шта си урадио са чепом'!$A$4:$A$7</c:f>
              <c:strCache>
                <c:ptCount val="4"/>
                <c:pt idx="0">
                  <c:v>1. 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</c:strCache>
            </c:strRef>
          </c:cat>
          <c:val>
            <c:numRef>
              <c:f>'шта си урадио са чепом'!$B$4:$B$7</c:f>
              <c:numCache>
                <c:formatCode>General</c:formatCode>
                <c:ptCount val="4"/>
                <c:pt idx="0">
                  <c:v>11</c:v>
                </c:pt>
                <c:pt idx="1">
                  <c:v>0</c:v>
                </c:pt>
                <c:pt idx="2">
                  <c:v>26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'шта си урадио са чепом'!$C$3</c:f>
              <c:strCache>
                <c:ptCount val="1"/>
                <c:pt idx="0">
                  <c:v>Осми разред</c:v>
                </c:pt>
              </c:strCache>
            </c:strRef>
          </c:tx>
          <c:invertIfNegative val="0"/>
          <c:cat>
            <c:strRef>
              <c:f>'шта си урадио са чепом'!$A$4:$A$7</c:f>
              <c:strCache>
                <c:ptCount val="4"/>
                <c:pt idx="0">
                  <c:v>1. </c:v>
                </c:pt>
                <c:pt idx="1">
                  <c:v>2.</c:v>
                </c:pt>
                <c:pt idx="2">
                  <c:v>3.</c:v>
                </c:pt>
                <c:pt idx="3">
                  <c:v>4.</c:v>
                </c:pt>
              </c:strCache>
            </c:strRef>
          </c:cat>
          <c:val>
            <c:numRef>
              <c:f>'шта си урадио са чепом'!$C$4:$C$7</c:f>
              <c:numCache>
                <c:formatCode>General</c:formatCode>
                <c:ptCount val="4"/>
                <c:pt idx="0">
                  <c:v>20</c:v>
                </c:pt>
                <c:pt idx="1">
                  <c:v>10</c:v>
                </c:pt>
                <c:pt idx="2">
                  <c:v>16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94176"/>
        <c:axId val="34195712"/>
      </c:barChart>
      <c:catAx>
        <c:axId val="34194176"/>
        <c:scaling>
          <c:orientation val="minMax"/>
        </c:scaling>
        <c:delete val="0"/>
        <c:axPos val="b"/>
        <c:majorTickMark val="out"/>
        <c:minorTickMark val="none"/>
        <c:tickLblPos val="nextTo"/>
        <c:crossAx val="34195712"/>
        <c:crosses val="autoZero"/>
        <c:auto val="1"/>
        <c:lblAlgn val="ctr"/>
        <c:lblOffset val="100"/>
        <c:noMultiLvlLbl val="0"/>
      </c:catAx>
      <c:valAx>
        <c:axId val="34195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194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92D050"/>
    </a:solidFill>
  </c:sp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81FEF5-D061-41AA-A6D2-172825F5430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78D080-6121-4EBF-A8E0-50A3EEF21E43}">
      <dgm:prSet phldrT="[Text]"/>
      <dgm:spPr/>
      <dgm:t>
        <a:bodyPr/>
        <a:lstStyle/>
        <a:p>
          <a:r>
            <a:rPr lang="sr-Cyrl-RS" dirty="0" smtClean="0">
              <a:solidFill>
                <a:srgbClr val="006600"/>
              </a:solidFill>
            </a:rPr>
            <a:t>човек</a:t>
          </a:r>
          <a:endParaRPr lang="en-US" dirty="0">
            <a:solidFill>
              <a:srgbClr val="006600"/>
            </a:solidFill>
          </a:endParaRPr>
        </a:p>
      </dgm:t>
    </dgm:pt>
    <dgm:pt modelId="{E97441AC-08B7-4086-8B40-CA6C981CE031}" type="parTrans" cxnId="{0780B352-ECD6-47F5-88E6-1A657451D788}">
      <dgm:prSet/>
      <dgm:spPr/>
      <dgm:t>
        <a:bodyPr/>
        <a:lstStyle/>
        <a:p>
          <a:endParaRPr lang="en-US"/>
        </a:p>
      </dgm:t>
    </dgm:pt>
    <dgm:pt modelId="{7BDBD962-BD47-445D-8B32-84D14D39AA7A}" type="sibTrans" cxnId="{0780B352-ECD6-47F5-88E6-1A657451D788}">
      <dgm:prSet/>
      <dgm:spPr/>
      <dgm:t>
        <a:bodyPr/>
        <a:lstStyle/>
        <a:p>
          <a:endParaRPr lang="en-US"/>
        </a:p>
      </dgm:t>
    </dgm:pt>
    <dgm:pt modelId="{220F9450-52DE-40E9-8574-FFD0464F4AFD}">
      <dgm:prSet phldrT="[Text]"/>
      <dgm:spPr/>
      <dgm:t>
        <a:bodyPr/>
        <a:lstStyle/>
        <a:p>
          <a:r>
            <a:rPr lang="sr-Cyrl-RS" dirty="0" smtClean="0">
              <a:solidFill>
                <a:srgbClr val="006600"/>
              </a:solidFill>
            </a:rPr>
            <a:t>ваздух</a:t>
          </a:r>
          <a:endParaRPr lang="en-US" dirty="0">
            <a:solidFill>
              <a:srgbClr val="006600"/>
            </a:solidFill>
          </a:endParaRPr>
        </a:p>
      </dgm:t>
    </dgm:pt>
    <dgm:pt modelId="{576E9510-7E1E-4700-99B8-CB2F5DC63579}" type="parTrans" cxnId="{F0F7245B-2B0D-48D8-A00D-C9B6C67A7AD9}">
      <dgm:prSet/>
      <dgm:spPr/>
      <dgm:t>
        <a:bodyPr/>
        <a:lstStyle/>
        <a:p>
          <a:endParaRPr lang="en-US"/>
        </a:p>
      </dgm:t>
    </dgm:pt>
    <dgm:pt modelId="{FAACD332-687C-485D-94B8-763D53CA84DA}" type="sibTrans" cxnId="{F0F7245B-2B0D-48D8-A00D-C9B6C67A7AD9}">
      <dgm:prSet/>
      <dgm:spPr/>
      <dgm:t>
        <a:bodyPr/>
        <a:lstStyle/>
        <a:p>
          <a:endParaRPr lang="en-US"/>
        </a:p>
      </dgm:t>
    </dgm:pt>
    <dgm:pt modelId="{9067B641-D68E-45D0-8048-8E9D9FB2A3A5}">
      <dgm:prSet phldrT="[Text]"/>
      <dgm:spPr/>
      <dgm:t>
        <a:bodyPr/>
        <a:lstStyle/>
        <a:p>
          <a:r>
            <a:rPr lang="sr-Cyrl-RS" dirty="0" smtClean="0">
              <a:solidFill>
                <a:srgbClr val="006600"/>
              </a:solidFill>
            </a:rPr>
            <a:t>вода</a:t>
          </a:r>
          <a:endParaRPr lang="en-US" dirty="0">
            <a:solidFill>
              <a:srgbClr val="006600"/>
            </a:solidFill>
          </a:endParaRPr>
        </a:p>
      </dgm:t>
    </dgm:pt>
    <dgm:pt modelId="{4BE75FA0-8AF2-4D5A-B21D-E80A4813812D}" type="parTrans" cxnId="{B7AAB07E-F5EE-4345-BFDC-4E331BD52D62}">
      <dgm:prSet/>
      <dgm:spPr/>
      <dgm:t>
        <a:bodyPr/>
        <a:lstStyle/>
        <a:p>
          <a:endParaRPr lang="en-US"/>
        </a:p>
      </dgm:t>
    </dgm:pt>
    <dgm:pt modelId="{4813E12F-1162-4DCB-84A8-9D29906A5563}" type="sibTrans" cxnId="{B7AAB07E-F5EE-4345-BFDC-4E331BD52D62}">
      <dgm:prSet/>
      <dgm:spPr/>
      <dgm:t>
        <a:bodyPr/>
        <a:lstStyle/>
        <a:p>
          <a:endParaRPr lang="en-US"/>
        </a:p>
      </dgm:t>
    </dgm:pt>
    <dgm:pt modelId="{8950EA42-EEE9-4FB4-918F-DE4D365E64E8}">
      <dgm:prSet phldrT="[Text]"/>
      <dgm:spPr/>
      <dgm:t>
        <a:bodyPr/>
        <a:lstStyle/>
        <a:p>
          <a:r>
            <a:rPr lang="sr-Cyrl-RS" dirty="0" smtClean="0">
              <a:solidFill>
                <a:srgbClr val="006600"/>
              </a:solidFill>
            </a:rPr>
            <a:t>биљке</a:t>
          </a:r>
          <a:endParaRPr lang="en-US" dirty="0">
            <a:solidFill>
              <a:srgbClr val="006600"/>
            </a:solidFill>
          </a:endParaRPr>
        </a:p>
      </dgm:t>
    </dgm:pt>
    <dgm:pt modelId="{0E22CC02-B23E-4E0D-B9AB-1AA4B444BDDD}" type="parTrans" cxnId="{53A19760-0DDB-488E-B3BC-C207DC0043CA}">
      <dgm:prSet/>
      <dgm:spPr/>
      <dgm:t>
        <a:bodyPr/>
        <a:lstStyle/>
        <a:p>
          <a:endParaRPr lang="en-US"/>
        </a:p>
      </dgm:t>
    </dgm:pt>
    <dgm:pt modelId="{11C6FDAE-788F-4F1D-864A-1510D4C43AF5}" type="sibTrans" cxnId="{53A19760-0DDB-488E-B3BC-C207DC0043CA}">
      <dgm:prSet/>
      <dgm:spPr/>
      <dgm:t>
        <a:bodyPr/>
        <a:lstStyle/>
        <a:p>
          <a:endParaRPr lang="en-US"/>
        </a:p>
      </dgm:t>
    </dgm:pt>
    <dgm:pt modelId="{DE7C95A6-470C-4C33-AAD9-D7216DFBFE00}">
      <dgm:prSet phldrT="[Text]"/>
      <dgm:spPr/>
      <dgm:t>
        <a:bodyPr/>
        <a:lstStyle/>
        <a:p>
          <a:r>
            <a:rPr lang="sr-Cyrl-RS" dirty="0" smtClean="0">
              <a:solidFill>
                <a:srgbClr val="006600"/>
              </a:solidFill>
            </a:rPr>
            <a:t>животиње</a:t>
          </a:r>
          <a:endParaRPr lang="en-US" dirty="0">
            <a:solidFill>
              <a:srgbClr val="006600"/>
            </a:solidFill>
          </a:endParaRPr>
        </a:p>
      </dgm:t>
    </dgm:pt>
    <dgm:pt modelId="{C7E1E6CB-D6E5-4D5B-AF08-F9C3BA7C0F71}" type="parTrans" cxnId="{94571B41-FE45-43AE-8B5C-E59C8E92E4F7}">
      <dgm:prSet/>
      <dgm:spPr/>
      <dgm:t>
        <a:bodyPr/>
        <a:lstStyle/>
        <a:p>
          <a:endParaRPr lang="en-US"/>
        </a:p>
      </dgm:t>
    </dgm:pt>
    <dgm:pt modelId="{6A5E64A9-1FB2-44A4-9B0C-D11421A4B55E}" type="sibTrans" cxnId="{94571B41-FE45-43AE-8B5C-E59C8E92E4F7}">
      <dgm:prSet/>
      <dgm:spPr/>
      <dgm:t>
        <a:bodyPr/>
        <a:lstStyle/>
        <a:p>
          <a:endParaRPr lang="en-US"/>
        </a:p>
      </dgm:t>
    </dgm:pt>
    <dgm:pt modelId="{BA5742D2-29A0-432E-8544-249B380D2D4E}">
      <dgm:prSet/>
      <dgm:spPr/>
      <dgm:t>
        <a:bodyPr/>
        <a:lstStyle/>
        <a:p>
          <a:r>
            <a:rPr lang="sr-Cyrl-RS" dirty="0" smtClean="0">
              <a:solidFill>
                <a:srgbClr val="006600"/>
              </a:solidFill>
            </a:rPr>
            <a:t>земља</a:t>
          </a:r>
          <a:endParaRPr lang="en-US" dirty="0">
            <a:solidFill>
              <a:srgbClr val="006600"/>
            </a:solidFill>
          </a:endParaRPr>
        </a:p>
      </dgm:t>
    </dgm:pt>
    <dgm:pt modelId="{A8934EAD-4F05-4543-85EE-E2F3831B8CD2}" type="parTrans" cxnId="{AD4BEC43-4003-4688-B4F3-2406FE20B44C}">
      <dgm:prSet/>
      <dgm:spPr/>
      <dgm:t>
        <a:bodyPr/>
        <a:lstStyle/>
        <a:p>
          <a:endParaRPr lang="en-US"/>
        </a:p>
      </dgm:t>
    </dgm:pt>
    <dgm:pt modelId="{0BA5A3B4-444B-435E-9BE6-5FD483FE46E8}" type="sibTrans" cxnId="{AD4BEC43-4003-4688-B4F3-2406FE20B44C}">
      <dgm:prSet/>
      <dgm:spPr/>
      <dgm:t>
        <a:bodyPr/>
        <a:lstStyle/>
        <a:p>
          <a:endParaRPr lang="en-US"/>
        </a:p>
      </dgm:t>
    </dgm:pt>
    <dgm:pt modelId="{A162AED3-3D04-4A99-9C6E-9C4297F935D2}" type="pres">
      <dgm:prSet presAssocID="{3181FEF5-D061-41AA-A6D2-172825F5430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0379EF-60D8-4D6D-A280-BAB7F931D6F4}" type="pres">
      <dgm:prSet presAssocID="{6478D080-6121-4EBF-A8E0-50A3EEF21E43}" presName="node" presStyleLbl="node1" presStyleIdx="0" presStyleCnt="6" custScaleX="151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B0748-09C9-4008-8B83-2146A2947408}" type="pres">
      <dgm:prSet presAssocID="{6478D080-6121-4EBF-A8E0-50A3EEF21E43}" presName="spNode" presStyleCnt="0"/>
      <dgm:spPr/>
    </dgm:pt>
    <dgm:pt modelId="{177E6396-746F-4188-91E0-51D85E7752F7}" type="pres">
      <dgm:prSet presAssocID="{7BDBD962-BD47-445D-8B32-84D14D39AA7A}" presName="sibTrans" presStyleLbl="sibTrans1D1" presStyleIdx="0" presStyleCnt="6"/>
      <dgm:spPr/>
      <dgm:t>
        <a:bodyPr/>
        <a:lstStyle/>
        <a:p>
          <a:endParaRPr lang="en-US"/>
        </a:p>
      </dgm:t>
    </dgm:pt>
    <dgm:pt modelId="{E0B2339A-0880-4B7B-A2DC-B0F6B47C96C6}" type="pres">
      <dgm:prSet presAssocID="{220F9450-52DE-40E9-8574-FFD0464F4AFD}" presName="node" presStyleLbl="node1" presStyleIdx="1" presStyleCnt="6" custScaleX="197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3D980-2FB7-437F-97BF-4A46CBE91240}" type="pres">
      <dgm:prSet presAssocID="{220F9450-52DE-40E9-8574-FFD0464F4AFD}" presName="spNode" presStyleCnt="0"/>
      <dgm:spPr/>
    </dgm:pt>
    <dgm:pt modelId="{FD323A8A-1DE1-4978-BB6F-9DB8718218E5}" type="pres">
      <dgm:prSet presAssocID="{FAACD332-687C-485D-94B8-763D53CA84DA}" presName="sibTrans" presStyleLbl="sibTrans1D1" presStyleIdx="1" presStyleCnt="6"/>
      <dgm:spPr/>
      <dgm:t>
        <a:bodyPr/>
        <a:lstStyle/>
        <a:p>
          <a:endParaRPr lang="en-US"/>
        </a:p>
      </dgm:t>
    </dgm:pt>
    <dgm:pt modelId="{F985FDD0-B546-46FB-85B3-F667A8175220}" type="pres">
      <dgm:prSet presAssocID="{BA5742D2-29A0-432E-8544-249B380D2D4E}" presName="node" presStyleLbl="node1" presStyleIdx="2" presStyleCnt="6" custScaleX="220362" custRadScaleRad="119727" custRadScaleInc="-74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01999-8892-4EEF-9CCC-29B723105A19}" type="pres">
      <dgm:prSet presAssocID="{BA5742D2-29A0-432E-8544-249B380D2D4E}" presName="spNode" presStyleCnt="0"/>
      <dgm:spPr/>
    </dgm:pt>
    <dgm:pt modelId="{05DCB89C-726A-4910-8F94-1B5316A61C59}" type="pres">
      <dgm:prSet presAssocID="{0BA5A3B4-444B-435E-9BE6-5FD483FE46E8}" presName="sibTrans" presStyleLbl="sibTrans1D1" presStyleIdx="2" presStyleCnt="6"/>
      <dgm:spPr/>
      <dgm:t>
        <a:bodyPr/>
        <a:lstStyle/>
        <a:p>
          <a:endParaRPr lang="en-US"/>
        </a:p>
      </dgm:t>
    </dgm:pt>
    <dgm:pt modelId="{6909CFEA-0B0A-4C1D-B308-73D505689379}" type="pres">
      <dgm:prSet presAssocID="{9067B641-D68E-45D0-8048-8E9D9FB2A3A5}" presName="node" presStyleLbl="node1" presStyleIdx="3" presStyleCnt="6" custScaleX="173779" custRadScaleRad="84162" custRadScaleInc="32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DD70E-374F-4A18-AC19-12CEA3512F41}" type="pres">
      <dgm:prSet presAssocID="{9067B641-D68E-45D0-8048-8E9D9FB2A3A5}" presName="spNode" presStyleCnt="0"/>
      <dgm:spPr/>
    </dgm:pt>
    <dgm:pt modelId="{05D364FF-B1E8-41FD-8EFB-37BE76A5F9B3}" type="pres">
      <dgm:prSet presAssocID="{4813E12F-1162-4DCB-84A8-9D29906A5563}" presName="sibTrans" presStyleLbl="sibTrans1D1" presStyleIdx="3" presStyleCnt="6"/>
      <dgm:spPr/>
      <dgm:t>
        <a:bodyPr/>
        <a:lstStyle/>
        <a:p>
          <a:endParaRPr lang="en-US"/>
        </a:p>
      </dgm:t>
    </dgm:pt>
    <dgm:pt modelId="{5B5E3BCA-BABF-4551-9588-FEB5EF2ABB99}" type="pres">
      <dgm:prSet presAssocID="{8950EA42-EEE9-4FB4-918F-DE4D365E64E8}" presName="node" presStyleLbl="node1" presStyleIdx="4" presStyleCnt="6" custScaleX="196368" custRadScaleRad="102787" custRadScaleInc="770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85C94-4FC6-4387-85D9-4DE5E7DBB4D1}" type="pres">
      <dgm:prSet presAssocID="{8950EA42-EEE9-4FB4-918F-DE4D365E64E8}" presName="spNode" presStyleCnt="0"/>
      <dgm:spPr/>
    </dgm:pt>
    <dgm:pt modelId="{03E623E3-3917-4247-9524-0687D9527DCB}" type="pres">
      <dgm:prSet presAssocID="{11C6FDAE-788F-4F1D-864A-1510D4C43AF5}" presName="sibTrans" presStyleLbl="sibTrans1D1" presStyleIdx="4" presStyleCnt="6"/>
      <dgm:spPr/>
      <dgm:t>
        <a:bodyPr/>
        <a:lstStyle/>
        <a:p>
          <a:endParaRPr lang="en-US"/>
        </a:p>
      </dgm:t>
    </dgm:pt>
    <dgm:pt modelId="{05B24C63-8AA7-469D-9193-E0DDCE293D5A}" type="pres">
      <dgm:prSet presAssocID="{DE7C95A6-470C-4C33-AAD9-D7216DFBFE00}" presName="node" presStyleLbl="node1" presStyleIdx="5" presStyleCnt="6" custScaleX="178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EA2BB-C6BF-4912-A502-1CD4AACB6983}" type="pres">
      <dgm:prSet presAssocID="{DE7C95A6-470C-4C33-AAD9-D7216DFBFE00}" presName="spNode" presStyleCnt="0"/>
      <dgm:spPr/>
    </dgm:pt>
    <dgm:pt modelId="{467E3F8B-BB34-494D-AC55-B196FFBA0F45}" type="pres">
      <dgm:prSet presAssocID="{6A5E64A9-1FB2-44A4-9B0C-D11421A4B55E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1EE04987-125C-407F-B625-8EA3CD8389CF}" type="presOf" srcId="{6478D080-6121-4EBF-A8E0-50A3EEF21E43}" destId="{8D0379EF-60D8-4D6D-A280-BAB7F931D6F4}" srcOrd="0" destOrd="0" presId="urn:microsoft.com/office/officeart/2005/8/layout/cycle5"/>
    <dgm:cxn modelId="{43FB9303-27F0-4BCD-895A-9F2B8EBACC2D}" type="presOf" srcId="{6A5E64A9-1FB2-44A4-9B0C-D11421A4B55E}" destId="{467E3F8B-BB34-494D-AC55-B196FFBA0F45}" srcOrd="0" destOrd="0" presId="urn:microsoft.com/office/officeart/2005/8/layout/cycle5"/>
    <dgm:cxn modelId="{3BFCDF03-0A59-4A09-A2A9-365A0A87D5F6}" type="presOf" srcId="{DE7C95A6-470C-4C33-AAD9-D7216DFBFE00}" destId="{05B24C63-8AA7-469D-9193-E0DDCE293D5A}" srcOrd="0" destOrd="0" presId="urn:microsoft.com/office/officeart/2005/8/layout/cycle5"/>
    <dgm:cxn modelId="{2E65BD30-E7B4-427F-8BC4-5B41BB6F23C5}" type="presOf" srcId="{11C6FDAE-788F-4F1D-864A-1510D4C43AF5}" destId="{03E623E3-3917-4247-9524-0687D9527DCB}" srcOrd="0" destOrd="0" presId="urn:microsoft.com/office/officeart/2005/8/layout/cycle5"/>
    <dgm:cxn modelId="{0780B352-ECD6-47F5-88E6-1A657451D788}" srcId="{3181FEF5-D061-41AA-A6D2-172825F54303}" destId="{6478D080-6121-4EBF-A8E0-50A3EEF21E43}" srcOrd="0" destOrd="0" parTransId="{E97441AC-08B7-4086-8B40-CA6C981CE031}" sibTransId="{7BDBD962-BD47-445D-8B32-84D14D39AA7A}"/>
    <dgm:cxn modelId="{AA0D9BFA-31CD-409C-ABAC-BAB2166D1B52}" type="presOf" srcId="{4813E12F-1162-4DCB-84A8-9D29906A5563}" destId="{05D364FF-B1E8-41FD-8EFB-37BE76A5F9B3}" srcOrd="0" destOrd="0" presId="urn:microsoft.com/office/officeart/2005/8/layout/cycle5"/>
    <dgm:cxn modelId="{305B0E8F-5411-4509-AB75-DE7E7F8BCAB2}" type="presOf" srcId="{FAACD332-687C-485D-94B8-763D53CA84DA}" destId="{FD323A8A-1DE1-4978-BB6F-9DB8718218E5}" srcOrd="0" destOrd="0" presId="urn:microsoft.com/office/officeart/2005/8/layout/cycle5"/>
    <dgm:cxn modelId="{AD4BEC43-4003-4688-B4F3-2406FE20B44C}" srcId="{3181FEF5-D061-41AA-A6D2-172825F54303}" destId="{BA5742D2-29A0-432E-8544-249B380D2D4E}" srcOrd="2" destOrd="0" parTransId="{A8934EAD-4F05-4543-85EE-E2F3831B8CD2}" sibTransId="{0BA5A3B4-444B-435E-9BE6-5FD483FE46E8}"/>
    <dgm:cxn modelId="{B165297E-45EF-4D27-8E4D-EEA5A322F3E7}" type="presOf" srcId="{7BDBD962-BD47-445D-8B32-84D14D39AA7A}" destId="{177E6396-746F-4188-91E0-51D85E7752F7}" srcOrd="0" destOrd="0" presId="urn:microsoft.com/office/officeart/2005/8/layout/cycle5"/>
    <dgm:cxn modelId="{56C228BA-2BCF-4E65-BB38-90D073A8ECC2}" type="presOf" srcId="{8950EA42-EEE9-4FB4-918F-DE4D365E64E8}" destId="{5B5E3BCA-BABF-4551-9588-FEB5EF2ABB99}" srcOrd="0" destOrd="0" presId="urn:microsoft.com/office/officeart/2005/8/layout/cycle5"/>
    <dgm:cxn modelId="{A0A08519-6E83-4DC0-ABF0-9866F00F3C73}" type="presOf" srcId="{0BA5A3B4-444B-435E-9BE6-5FD483FE46E8}" destId="{05DCB89C-726A-4910-8F94-1B5316A61C59}" srcOrd="0" destOrd="0" presId="urn:microsoft.com/office/officeart/2005/8/layout/cycle5"/>
    <dgm:cxn modelId="{B7AAB07E-F5EE-4345-BFDC-4E331BD52D62}" srcId="{3181FEF5-D061-41AA-A6D2-172825F54303}" destId="{9067B641-D68E-45D0-8048-8E9D9FB2A3A5}" srcOrd="3" destOrd="0" parTransId="{4BE75FA0-8AF2-4D5A-B21D-E80A4813812D}" sibTransId="{4813E12F-1162-4DCB-84A8-9D29906A5563}"/>
    <dgm:cxn modelId="{678E57EF-1CC2-44CB-B885-EDA60DF217CE}" type="presOf" srcId="{BA5742D2-29A0-432E-8544-249B380D2D4E}" destId="{F985FDD0-B546-46FB-85B3-F667A8175220}" srcOrd="0" destOrd="0" presId="urn:microsoft.com/office/officeart/2005/8/layout/cycle5"/>
    <dgm:cxn modelId="{53A19760-0DDB-488E-B3BC-C207DC0043CA}" srcId="{3181FEF5-D061-41AA-A6D2-172825F54303}" destId="{8950EA42-EEE9-4FB4-918F-DE4D365E64E8}" srcOrd="4" destOrd="0" parTransId="{0E22CC02-B23E-4E0D-B9AB-1AA4B444BDDD}" sibTransId="{11C6FDAE-788F-4F1D-864A-1510D4C43AF5}"/>
    <dgm:cxn modelId="{F0F7245B-2B0D-48D8-A00D-C9B6C67A7AD9}" srcId="{3181FEF5-D061-41AA-A6D2-172825F54303}" destId="{220F9450-52DE-40E9-8574-FFD0464F4AFD}" srcOrd="1" destOrd="0" parTransId="{576E9510-7E1E-4700-99B8-CB2F5DC63579}" sibTransId="{FAACD332-687C-485D-94B8-763D53CA84DA}"/>
    <dgm:cxn modelId="{94571B41-FE45-43AE-8B5C-E59C8E92E4F7}" srcId="{3181FEF5-D061-41AA-A6D2-172825F54303}" destId="{DE7C95A6-470C-4C33-AAD9-D7216DFBFE00}" srcOrd="5" destOrd="0" parTransId="{C7E1E6CB-D6E5-4D5B-AF08-F9C3BA7C0F71}" sibTransId="{6A5E64A9-1FB2-44A4-9B0C-D11421A4B55E}"/>
    <dgm:cxn modelId="{68682914-2A34-4F95-A9C0-A596687FA0A2}" type="presOf" srcId="{3181FEF5-D061-41AA-A6D2-172825F54303}" destId="{A162AED3-3D04-4A99-9C6E-9C4297F935D2}" srcOrd="0" destOrd="0" presId="urn:microsoft.com/office/officeart/2005/8/layout/cycle5"/>
    <dgm:cxn modelId="{20806649-7E9D-4851-822B-242DEAC0EC3E}" type="presOf" srcId="{9067B641-D68E-45D0-8048-8E9D9FB2A3A5}" destId="{6909CFEA-0B0A-4C1D-B308-73D505689379}" srcOrd="0" destOrd="0" presId="urn:microsoft.com/office/officeart/2005/8/layout/cycle5"/>
    <dgm:cxn modelId="{04CE2DF0-4290-4EE0-A97C-2B06FB73B2D6}" type="presOf" srcId="{220F9450-52DE-40E9-8574-FFD0464F4AFD}" destId="{E0B2339A-0880-4B7B-A2DC-B0F6B47C96C6}" srcOrd="0" destOrd="0" presId="urn:microsoft.com/office/officeart/2005/8/layout/cycle5"/>
    <dgm:cxn modelId="{2D00BBC3-827E-4C8F-9EC1-1305100A9F01}" type="presParOf" srcId="{A162AED3-3D04-4A99-9C6E-9C4297F935D2}" destId="{8D0379EF-60D8-4D6D-A280-BAB7F931D6F4}" srcOrd="0" destOrd="0" presId="urn:microsoft.com/office/officeart/2005/8/layout/cycle5"/>
    <dgm:cxn modelId="{0FB173E5-F49E-4ECA-937B-CCF019016CD1}" type="presParOf" srcId="{A162AED3-3D04-4A99-9C6E-9C4297F935D2}" destId="{0B0B0748-09C9-4008-8B83-2146A2947408}" srcOrd="1" destOrd="0" presId="urn:microsoft.com/office/officeart/2005/8/layout/cycle5"/>
    <dgm:cxn modelId="{719D45C1-AACF-42BA-839C-CD68D03D4D7F}" type="presParOf" srcId="{A162AED3-3D04-4A99-9C6E-9C4297F935D2}" destId="{177E6396-746F-4188-91E0-51D85E7752F7}" srcOrd="2" destOrd="0" presId="urn:microsoft.com/office/officeart/2005/8/layout/cycle5"/>
    <dgm:cxn modelId="{72C137A6-C121-4D6E-8783-25599675B70A}" type="presParOf" srcId="{A162AED3-3D04-4A99-9C6E-9C4297F935D2}" destId="{E0B2339A-0880-4B7B-A2DC-B0F6B47C96C6}" srcOrd="3" destOrd="0" presId="urn:microsoft.com/office/officeart/2005/8/layout/cycle5"/>
    <dgm:cxn modelId="{13B5AC9A-F8B7-4426-9AE1-D8E6BC79822D}" type="presParOf" srcId="{A162AED3-3D04-4A99-9C6E-9C4297F935D2}" destId="{48A3D980-2FB7-437F-97BF-4A46CBE91240}" srcOrd="4" destOrd="0" presId="urn:microsoft.com/office/officeart/2005/8/layout/cycle5"/>
    <dgm:cxn modelId="{38922BE6-018E-470C-B843-BAF354049838}" type="presParOf" srcId="{A162AED3-3D04-4A99-9C6E-9C4297F935D2}" destId="{FD323A8A-1DE1-4978-BB6F-9DB8718218E5}" srcOrd="5" destOrd="0" presId="urn:microsoft.com/office/officeart/2005/8/layout/cycle5"/>
    <dgm:cxn modelId="{1354606F-90BD-411E-9F69-ACFE29898C63}" type="presParOf" srcId="{A162AED3-3D04-4A99-9C6E-9C4297F935D2}" destId="{F985FDD0-B546-46FB-85B3-F667A8175220}" srcOrd="6" destOrd="0" presId="urn:microsoft.com/office/officeart/2005/8/layout/cycle5"/>
    <dgm:cxn modelId="{73575784-A4FB-45FD-878B-8D653B799A3C}" type="presParOf" srcId="{A162AED3-3D04-4A99-9C6E-9C4297F935D2}" destId="{61F01999-8892-4EEF-9CCC-29B723105A19}" srcOrd="7" destOrd="0" presId="urn:microsoft.com/office/officeart/2005/8/layout/cycle5"/>
    <dgm:cxn modelId="{33C67689-DCE7-4970-8228-F33445AD315C}" type="presParOf" srcId="{A162AED3-3D04-4A99-9C6E-9C4297F935D2}" destId="{05DCB89C-726A-4910-8F94-1B5316A61C59}" srcOrd="8" destOrd="0" presId="urn:microsoft.com/office/officeart/2005/8/layout/cycle5"/>
    <dgm:cxn modelId="{B8E8D282-4642-428A-8A73-C27DC7898A3A}" type="presParOf" srcId="{A162AED3-3D04-4A99-9C6E-9C4297F935D2}" destId="{6909CFEA-0B0A-4C1D-B308-73D505689379}" srcOrd="9" destOrd="0" presId="urn:microsoft.com/office/officeart/2005/8/layout/cycle5"/>
    <dgm:cxn modelId="{64BB0AE0-CC9A-4FF6-A13A-67638FF50B6A}" type="presParOf" srcId="{A162AED3-3D04-4A99-9C6E-9C4297F935D2}" destId="{2C2DD70E-374F-4A18-AC19-12CEA3512F41}" srcOrd="10" destOrd="0" presId="urn:microsoft.com/office/officeart/2005/8/layout/cycle5"/>
    <dgm:cxn modelId="{2171A973-15D6-4B41-9C80-BAF050D023F2}" type="presParOf" srcId="{A162AED3-3D04-4A99-9C6E-9C4297F935D2}" destId="{05D364FF-B1E8-41FD-8EFB-37BE76A5F9B3}" srcOrd="11" destOrd="0" presId="urn:microsoft.com/office/officeart/2005/8/layout/cycle5"/>
    <dgm:cxn modelId="{E217C76C-B2D1-41AA-94AD-9B2B37732DAA}" type="presParOf" srcId="{A162AED3-3D04-4A99-9C6E-9C4297F935D2}" destId="{5B5E3BCA-BABF-4551-9588-FEB5EF2ABB99}" srcOrd="12" destOrd="0" presId="urn:microsoft.com/office/officeart/2005/8/layout/cycle5"/>
    <dgm:cxn modelId="{96E6B486-20BA-4B59-8895-9EB7413C4EDB}" type="presParOf" srcId="{A162AED3-3D04-4A99-9C6E-9C4297F935D2}" destId="{B6A85C94-4FC6-4387-85D9-4DE5E7DBB4D1}" srcOrd="13" destOrd="0" presId="urn:microsoft.com/office/officeart/2005/8/layout/cycle5"/>
    <dgm:cxn modelId="{4DCE9902-C120-4B48-84BF-232A24C3D5EB}" type="presParOf" srcId="{A162AED3-3D04-4A99-9C6E-9C4297F935D2}" destId="{03E623E3-3917-4247-9524-0687D9527DCB}" srcOrd="14" destOrd="0" presId="urn:microsoft.com/office/officeart/2005/8/layout/cycle5"/>
    <dgm:cxn modelId="{BC82A5A7-7825-460B-8182-E8743C0100D3}" type="presParOf" srcId="{A162AED3-3D04-4A99-9C6E-9C4297F935D2}" destId="{05B24C63-8AA7-469D-9193-E0DDCE293D5A}" srcOrd="15" destOrd="0" presId="urn:microsoft.com/office/officeart/2005/8/layout/cycle5"/>
    <dgm:cxn modelId="{9161D226-32E7-473E-A0D7-1A5EBC653659}" type="presParOf" srcId="{A162AED3-3D04-4A99-9C6E-9C4297F935D2}" destId="{404EA2BB-C6BF-4912-A502-1CD4AACB6983}" srcOrd="16" destOrd="0" presId="urn:microsoft.com/office/officeart/2005/8/layout/cycle5"/>
    <dgm:cxn modelId="{A7E818BB-7058-4386-88D3-41DF1450D929}" type="presParOf" srcId="{A162AED3-3D04-4A99-9C6E-9C4297F935D2}" destId="{467E3F8B-BB34-494D-AC55-B196FFBA0F45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379EF-60D8-4D6D-A280-BAB7F931D6F4}">
      <dsp:nvSpPr>
        <dsp:cNvPr id="0" name=""/>
        <dsp:cNvSpPr/>
      </dsp:nvSpPr>
      <dsp:spPr>
        <a:xfrm>
          <a:off x="2061029" y="1709"/>
          <a:ext cx="1384837" cy="5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300" kern="1200" dirty="0" smtClean="0">
              <a:solidFill>
                <a:srgbClr val="006600"/>
              </a:solidFill>
            </a:rPr>
            <a:t>човек</a:t>
          </a:r>
          <a:endParaRPr lang="en-US" sz="2300" kern="1200" dirty="0">
            <a:solidFill>
              <a:srgbClr val="006600"/>
            </a:solidFill>
          </a:endParaRPr>
        </a:p>
      </dsp:txBody>
      <dsp:txXfrm>
        <a:off x="2090050" y="30730"/>
        <a:ext cx="1326795" cy="536461"/>
      </dsp:txXfrm>
    </dsp:sp>
    <dsp:sp modelId="{177E6396-746F-4188-91E0-51D85E7752F7}">
      <dsp:nvSpPr>
        <dsp:cNvPr id="0" name=""/>
        <dsp:cNvSpPr/>
      </dsp:nvSpPr>
      <dsp:spPr>
        <a:xfrm>
          <a:off x="1352333" y="298961"/>
          <a:ext cx="2802229" cy="2802229"/>
        </a:xfrm>
        <a:custGeom>
          <a:avLst/>
          <a:gdLst/>
          <a:ahLst/>
          <a:cxnLst/>
          <a:rect l="0" t="0" r="0" b="0"/>
          <a:pathLst>
            <a:path>
              <a:moveTo>
                <a:pt x="2156047" y="220775"/>
              </a:moveTo>
              <a:arcTo wR="1401114" hR="1401114" stAng="18156152" swAng="5400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2339A-0880-4B7B-A2DC-B0F6B47C96C6}">
      <dsp:nvSpPr>
        <dsp:cNvPr id="0" name=""/>
        <dsp:cNvSpPr/>
      </dsp:nvSpPr>
      <dsp:spPr>
        <a:xfrm>
          <a:off x="3061402" y="702266"/>
          <a:ext cx="1810894" cy="5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300" kern="1200" dirty="0" smtClean="0">
              <a:solidFill>
                <a:srgbClr val="006600"/>
              </a:solidFill>
            </a:rPr>
            <a:t>ваздух</a:t>
          </a:r>
          <a:endParaRPr lang="en-US" sz="2300" kern="1200" dirty="0">
            <a:solidFill>
              <a:srgbClr val="006600"/>
            </a:solidFill>
          </a:endParaRPr>
        </a:p>
      </dsp:txBody>
      <dsp:txXfrm>
        <a:off x="3090423" y="731287"/>
        <a:ext cx="1752852" cy="536461"/>
      </dsp:txXfrm>
    </dsp:sp>
    <dsp:sp modelId="{FD323A8A-1DE1-4978-BB6F-9DB8718218E5}">
      <dsp:nvSpPr>
        <dsp:cNvPr id="0" name=""/>
        <dsp:cNvSpPr/>
      </dsp:nvSpPr>
      <dsp:spPr>
        <a:xfrm>
          <a:off x="1693249" y="876126"/>
          <a:ext cx="2802229" cy="2802229"/>
        </a:xfrm>
        <a:custGeom>
          <a:avLst/>
          <a:gdLst/>
          <a:ahLst/>
          <a:cxnLst/>
          <a:rect l="0" t="0" r="0" b="0"/>
          <a:pathLst>
            <a:path>
              <a:moveTo>
                <a:pt x="2486625" y="515231"/>
              </a:moveTo>
              <a:arcTo wR="1401114" hR="1401114" stAng="19246930" swAng="9480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5FDD0-B546-46FB-85B3-F667A8175220}">
      <dsp:nvSpPr>
        <dsp:cNvPr id="0" name=""/>
        <dsp:cNvSpPr/>
      </dsp:nvSpPr>
      <dsp:spPr>
        <a:xfrm>
          <a:off x="3365511" y="1839049"/>
          <a:ext cx="2015477" cy="5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300" kern="1200" dirty="0" smtClean="0">
              <a:solidFill>
                <a:srgbClr val="006600"/>
              </a:solidFill>
            </a:rPr>
            <a:t>земља</a:t>
          </a:r>
          <a:endParaRPr lang="en-US" sz="2300" kern="1200" dirty="0">
            <a:solidFill>
              <a:srgbClr val="006600"/>
            </a:solidFill>
          </a:endParaRPr>
        </a:p>
      </dsp:txBody>
      <dsp:txXfrm>
        <a:off x="3394532" y="1868070"/>
        <a:ext cx="1957435" cy="536461"/>
      </dsp:txXfrm>
    </dsp:sp>
    <dsp:sp modelId="{05DCB89C-726A-4910-8F94-1B5316A61C59}">
      <dsp:nvSpPr>
        <dsp:cNvPr id="0" name=""/>
        <dsp:cNvSpPr/>
      </dsp:nvSpPr>
      <dsp:spPr>
        <a:xfrm>
          <a:off x="2072624" y="-125833"/>
          <a:ext cx="2802229" cy="2802229"/>
        </a:xfrm>
        <a:custGeom>
          <a:avLst/>
          <a:gdLst/>
          <a:ahLst/>
          <a:cxnLst/>
          <a:rect l="0" t="0" r="0" b="0"/>
          <a:pathLst>
            <a:path>
              <a:moveTo>
                <a:pt x="2038252" y="2648984"/>
              </a:moveTo>
              <a:arcTo wR="1401114" hR="1401114" stAng="3777121" swAng="13318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9CFEA-0B0A-4C1D-B308-73D505689379}">
      <dsp:nvSpPr>
        <dsp:cNvPr id="0" name=""/>
        <dsp:cNvSpPr/>
      </dsp:nvSpPr>
      <dsp:spPr>
        <a:xfrm>
          <a:off x="1827060" y="2574655"/>
          <a:ext cx="1589419" cy="5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300" kern="1200" dirty="0" smtClean="0">
              <a:solidFill>
                <a:srgbClr val="006600"/>
              </a:solidFill>
            </a:rPr>
            <a:t>вода</a:t>
          </a:r>
          <a:endParaRPr lang="en-US" sz="2300" kern="1200" dirty="0">
            <a:solidFill>
              <a:srgbClr val="006600"/>
            </a:solidFill>
          </a:endParaRPr>
        </a:p>
      </dsp:txBody>
      <dsp:txXfrm>
        <a:off x="1856081" y="2603676"/>
        <a:ext cx="1531377" cy="536461"/>
      </dsp:txXfrm>
    </dsp:sp>
    <dsp:sp modelId="{05D364FF-B1E8-41FD-8EFB-37BE76A5F9B3}">
      <dsp:nvSpPr>
        <dsp:cNvPr id="0" name=""/>
        <dsp:cNvSpPr/>
      </dsp:nvSpPr>
      <dsp:spPr>
        <a:xfrm>
          <a:off x="869580" y="-193252"/>
          <a:ext cx="2802229" cy="2802229"/>
        </a:xfrm>
        <a:custGeom>
          <a:avLst/>
          <a:gdLst/>
          <a:ahLst/>
          <a:cxnLst/>
          <a:rect l="0" t="0" r="0" b="0"/>
          <a:pathLst>
            <a:path>
              <a:moveTo>
                <a:pt x="989681" y="2740460"/>
              </a:moveTo>
              <a:arcTo wR="1401114" hR="1401114" stAng="6424586" swAng="7943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E3BCA-BABF-4551-9588-FEB5EF2ABB99}">
      <dsp:nvSpPr>
        <dsp:cNvPr id="0" name=""/>
        <dsp:cNvSpPr/>
      </dsp:nvSpPr>
      <dsp:spPr>
        <a:xfrm>
          <a:off x="461684" y="1765490"/>
          <a:ext cx="1796023" cy="5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300" kern="1200" dirty="0" smtClean="0">
              <a:solidFill>
                <a:srgbClr val="006600"/>
              </a:solidFill>
            </a:rPr>
            <a:t>биљке</a:t>
          </a:r>
          <a:endParaRPr lang="en-US" sz="2300" kern="1200" dirty="0">
            <a:solidFill>
              <a:srgbClr val="006600"/>
            </a:solidFill>
          </a:endParaRPr>
        </a:p>
      </dsp:txBody>
      <dsp:txXfrm>
        <a:off x="490705" y="1794511"/>
        <a:ext cx="1737981" cy="536461"/>
      </dsp:txXfrm>
    </dsp:sp>
    <dsp:sp modelId="{03E623E3-3917-4247-9524-0687D9527DCB}">
      <dsp:nvSpPr>
        <dsp:cNvPr id="0" name=""/>
        <dsp:cNvSpPr/>
      </dsp:nvSpPr>
      <dsp:spPr>
        <a:xfrm>
          <a:off x="1314047" y="409402"/>
          <a:ext cx="2802229" cy="2802229"/>
        </a:xfrm>
        <a:custGeom>
          <a:avLst/>
          <a:gdLst/>
          <a:ahLst/>
          <a:cxnLst/>
          <a:rect l="0" t="0" r="0" b="0"/>
          <a:pathLst>
            <a:path>
              <a:moveTo>
                <a:pt x="7064" y="1260591"/>
              </a:moveTo>
              <a:arcTo wR="1401114" hR="1401114" stAng="11145365" swAng="7103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24C63-8AA7-469D-9193-E0DDCE293D5A}">
      <dsp:nvSpPr>
        <dsp:cNvPr id="0" name=""/>
        <dsp:cNvSpPr/>
      </dsp:nvSpPr>
      <dsp:spPr>
        <a:xfrm>
          <a:off x="721827" y="702266"/>
          <a:ext cx="1636440" cy="5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300" kern="1200" dirty="0" smtClean="0">
              <a:solidFill>
                <a:srgbClr val="006600"/>
              </a:solidFill>
            </a:rPr>
            <a:t>животиње</a:t>
          </a:r>
          <a:endParaRPr lang="en-US" sz="2300" kern="1200" dirty="0">
            <a:solidFill>
              <a:srgbClr val="006600"/>
            </a:solidFill>
          </a:endParaRPr>
        </a:p>
      </dsp:txBody>
      <dsp:txXfrm>
        <a:off x="750848" y="731287"/>
        <a:ext cx="1578398" cy="536461"/>
      </dsp:txXfrm>
    </dsp:sp>
    <dsp:sp modelId="{467E3F8B-BB34-494D-AC55-B196FFBA0F45}">
      <dsp:nvSpPr>
        <dsp:cNvPr id="0" name=""/>
        <dsp:cNvSpPr/>
      </dsp:nvSpPr>
      <dsp:spPr>
        <a:xfrm>
          <a:off x="1352333" y="298961"/>
          <a:ext cx="2802229" cy="2802229"/>
        </a:xfrm>
        <a:custGeom>
          <a:avLst/>
          <a:gdLst/>
          <a:ahLst/>
          <a:cxnLst/>
          <a:rect l="0" t="0" r="0" b="0"/>
          <a:pathLst>
            <a:path>
              <a:moveTo>
                <a:pt x="470814" y="353420"/>
              </a:moveTo>
              <a:arcTo wR="1401114" hR="1401114" stAng="13703793" swAng="5400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0.78022</cdr:x>
      <cdr:y>0.03687</cdr:y>
    </cdr:from>
    <cdr:to>
      <cdr:x>0.95804</cdr:x>
      <cdr:y>0.38402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19514" y="114300"/>
          <a:ext cx="847725" cy="1076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Cyrl-RS" sz="1400" dirty="0"/>
            <a:t>Шта си урадио са чепом?</a:t>
          </a:r>
          <a:endParaRPr lang="en-US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47821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9F2ADF-D5BE-4F8E-9EBC-B3E590A47E71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sr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s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1515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9F2ADF-D5BE-4F8E-9EBC-B3E590A47E71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sr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s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405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9F2ADF-D5BE-4F8E-9EBC-B3E590A47E71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sr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s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542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r"/>
              <a:pPr lvl="0">
                <a:spcBef>
                  <a:spcPts val="0"/>
                </a:spcBef>
                <a:buNone/>
              </a:pPr>
              <a:t>‹#›</a:t>
            </a:fld>
            <a:endParaRPr lang="s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9F2ADF-D5BE-4F8E-9EBC-B3E590A47E71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sr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s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064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9F2ADF-D5BE-4F8E-9EBC-B3E590A47E71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sr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s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2246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9F2ADF-D5BE-4F8E-9EBC-B3E590A47E71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sr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s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5739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9F2ADF-D5BE-4F8E-9EBC-B3E590A47E71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sr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s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496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9F2ADF-D5BE-4F8E-9EBC-B3E590A47E71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sr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s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8856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9F2ADF-D5BE-4F8E-9EBC-B3E590A47E71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r" smtClean="0"/>
              <a:pPr lvl="0">
                <a:spcBef>
                  <a:spcPts val="0"/>
                </a:spcBef>
                <a:buNone/>
              </a:pPr>
              <a:t>‹#›</a:t>
            </a:fld>
            <a:endParaRPr lang="sr"/>
          </a:p>
        </p:txBody>
      </p:sp>
    </p:spTree>
    <p:extLst>
      <p:ext uri="{BB962C8B-B14F-4D97-AF65-F5344CB8AC3E}">
        <p14:creationId xmlns:p14="http://schemas.microsoft.com/office/powerpoint/2010/main" val="332122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9F2ADF-D5BE-4F8E-9EBC-B3E590A47E71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sr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s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9415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9F2ADF-D5BE-4F8E-9EBC-B3E590A47E71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sr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sr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3771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79F2ADF-D5BE-4F8E-9EBC-B3E590A47E71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sr" sz="1000" smtClean="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sr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r-Cyrl-RS" dirty="0" smtClean="0"/>
              <a:t>Одговорни за своју планету</a:t>
            </a:r>
            <a:endParaRPr lang="sr" dirty="0"/>
          </a:p>
          <a:p>
            <a:pPr lvl="0" algn="l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280925"/>
            <a:ext cx="8264700" cy="198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r-Cyrl-RS" sz="2400" dirty="0" smtClean="0"/>
              <a:t>ИЛИ</a:t>
            </a:r>
          </a:p>
          <a:p>
            <a:pPr lvl="0">
              <a:spcBef>
                <a:spcPts val="0"/>
              </a:spcBef>
              <a:buNone/>
            </a:pPr>
            <a:endParaRPr lang="sr-Cyrl-RS" sz="2400" dirty="0" smtClean="0"/>
          </a:p>
          <a:p>
            <a:pPr lvl="0">
              <a:spcBef>
                <a:spcPts val="0"/>
              </a:spcBef>
              <a:buNone/>
            </a:pPr>
            <a:r>
              <a:rPr lang="sr-Cyrl-RS" sz="2400" dirty="0" smtClean="0"/>
              <a:t>Како заштитити своју животну средину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3491880" cy="750231"/>
          </a:xfrm>
        </p:spPr>
        <p:txBody>
          <a:bodyPr/>
          <a:lstStyle/>
          <a:p>
            <a:r>
              <a:rPr lang="sr-Cyrl-RS" sz="3600" dirty="0" smtClean="0"/>
              <a:t>Шта си урадио са омотом?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7"/>
          <a:stretch>
            <a:fillRect/>
          </a:stretch>
        </p:blipFill>
        <p:spPr bwMode="auto">
          <a:xfrm>
            <a:off x="3419872" y="195486"/>
            <a:ext cx="561161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2035142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Cyrl-RS" sz="2000" dirty="0" smtClean="0"/>
              <a:t>У канту</a:t>
            </a:r>
          </a:p>
          <a:p>
            <a:pPr marL="342900" indent="-342900">
              <a:buAutoNum type="arabicPeriod"/>
            </a:pPr>
            <a:r>
              <a:rPr lang="sr-Cyrl-RS" sz="2000" dirty="0" smtClean="0"/>
              <a:t>У џеп</a:t>
            </a:r>
          </a:p>
          <a:p>
            <a:pPr marL="342900" indent="-342900">
              <a:buAutoNum type="arabicPeriod"/>
            </a:pPr>
            <a:r>
              <a:rPr lang="sr-Cyrl-RS" sz="2000" dirty="0" smtClean="0"/>
              <a:t>На под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03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95486"/>
            <a:ext cx="8520600" cy="822239"/>
          </a:xfrm>
        </p:spPr>
        <p:txBody>
          <a:bodyPr/>
          <a:lstStyle/>
          <a:p>
            <a:r>
              <a:rPr lang="sr-Cyrl-RS" dirty="0" smtClean="0"/>
              <a:t>Рециклажа пет-амбалаже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419622"/>
            <a:ext cx="8520600" cy="2808312"/>
          </a:xfrm>
        </p:spPr>
        <p:txBody>
          <a:bodyPr/>
          <a:lstStyle/>
          <a:p>
            <a:r>
              <a:rPr lang="sr-Cyrl-RS" sz="2800" dirty="0" smtClean="0"/>
              <a:t>Пластика се разграђује за 100-400 година.</a:t>
            </a:r>
          </a:p>
          <a:p>
            <a:r>
              <a:rPr lang="sr-Cyrl-RS" sz="2800" dirty="0" smtClean="0"/>
              <a:t>Од пет „дволитарки“ може се направити једна ски-јакна.</a:t>
            </a:r>
          </a:p>
          <a:p>
            <a:r>
              <a:rPr lang="ru-RU" sz="2800" dirty="0"/>
              <a:t>100.000 људи генерише 5.000 кг пет-амбалаже = </a:t>
            </a:r>
            <a:r>
              <a:rPr lang="ru-RU" sz="2800" b="1" dirty="0"/>
              <a:t>25.000</a:t>
            </a:r>
            <a:r>
              <a:rPr lang="ru-RU" sz="2800" dirty="0"/>
              <a:t> евра</a:t>
            </a:r>
            <a:endParaRPr lang="sr-Cyrl-R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Рециклажа лименки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727100"/>
            <a:ext cx="8520600" cy="3416400"/>
          </a:xfrm>
        </p:spPr>
        <p:txBody>
          <a:bodyPr/>
          <a:lstStyle/>
          <a:p>
            <a:r>
              <a:rPr lang="sr-Cyrl-RS" dirty="0" smtClean="0"/>
              <a:t>1 конзерва </a:t>
            </a:r>
            <a:r>
              <a:rPr lang="en-US" dirty="0" smtClean="0"/>
              <a:t>= </a:t>
            </a:r>
            <a:r>
              <a:rPr lang="sr-Cyrl-RS" dirty="0" smtClean="0"/>
              <a:t>99% челика</a:t>
            </a:r>
          </a:p>
          <a:p>
            <a:r>
              <a:rPr lang="sr-Cyrl-RS" dirty="0" smtClean="0"/>
              <a:t>Рециклажом се чува 60-74% енергије неголи „од нуле“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0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треба да урадимо?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91630"/>
            <a:ext cx="8520600" cy="3416400"/>
          </a:xfrm>
        </p:spPr>
        <p:txBody>
          <a:bodyPr/>
          <a:lstStyle/>
          <a:p>
            <a:r>
              <a:rPr lang="sr-Cyrl-RS" sz="2800" dirty="0" smtClean="0"/>
              <a:t>Када попијемо воду или сок, чеп треба бацити у буре за чепове а флашу згазити и убацити у контејнер за флаше. </a:t>
            </a:r>
          </a:p>
          <a:p>
            <a:r>
              <a:rPr lang="sr-Cyrl-RS" sz="2800" dirty="0" smtClean="0"/>
              <a:t>Лименке треба згазити и убацити у буренце за лименке.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455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Ако видимо да неко баца...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707654"/>
            <a:ext cx="8520600" cy="2427387"/>
          </a:xfrm>
        </p:spPr>
        <p:txBody>
          <a:bodyPr/>
          <a:lstStyle/>
          <a:p>
            <a:r>
              <a:rPr lang="sr-Cyrl-RS" dirty="0" smtClean="0"/>
              <a:t>Опоменимо га.</a:t>
            </a:r>
          </a:p>
          <a:p>
            <a:r>
              <a:rPr lang="sr-Cyrl-RS" dirty="0" smtClean="0"/>
              <a:t>Свако ђубре је наше, јер наша је планета.</a:t>
            </a:r>
          </a:p>
          <a:p>
            <a:r>
              <a:rPr lang="sr-Cyrl-RS" dirty="0" smtClean="0"/>
              <a:t>Подигнимо флашицу са пода и убацимо је у контејнер!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"/>
            <a:ext cx="8520600" cy="699542"/>
          </a:xfrm>
        </p:spPr>
        <p:txBody>
          <a:bodyPr/>
          <a:lstStyle/>
          <a:p>
            <a:r>
              <a:rPr lang="sr-Cyrl-RS" dirty="0" smtClean="0"/>
              <a:t>Зашто?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203598"/>
            <a:ext cx="8928992" cy="2808312"/>
          </a:xfrm>
        </p:spPr>
        <p:txBody>
          <a:bodyPr/>
          <a:lstStyle/>
          <a:p>
            <a:r>
              <a:rPr lang="sr-Cyrl-RS" sz="2800" dirty="0" smtClean="0"/>
              <a:t>Смањивањем отпада смањујемо загађење околине и планете.</a:t>
            </a:r>
          </a:p>
          <a:p>
            <a:r>
              <a:rPr lang="sr-Cyrl-RS" sz="2800" dirty="0" smtClean="0"/>
              <a:t>Помажемо израду делова за инвалидска колица.</a:t>
            </a:r>
          </a:p>
          <a:p>
            <a:r>
              <a:rPr lang="sr-Cyrl-RS" sz="2800" dirty="0" smtClean="0"/>
              <a:t>Учинићемо нешто за себе: новац из откупа пет амбалаже уложићемо у одржавање наше школе!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29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" y="25142"/>
            <a:ext cx="3857625" cy="51435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0"/>
            <a:ext cx="3625221" cy="51435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89" y="0"/>
            <a:ext cx="371101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Одговоран за своју планету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923678"/>
            <a:ext cx="8520600" cy="2067347"/>
          </a:xfrm>
        </p:spPr>
        <p:txBody>
          <a:bodyPr/>
          <a:lstStyle/>
          <a:p>
            <a:pPr marL="0" indent="0" algn="ctr">
              <a:buNone/>
            </a:pPr>
            <a:r>
              <a:rPr lang="sr-Cyrl-RS" sz="2800" dirty="0" smtClean="0"/>
              <a:t>Ова презентација направљена је за потребе едукације ученика ОШ „Десанка Максимовић“ из </a:t>
            </a:r>
            <a:r>
              <a:rPr lang="sr-Cyrl-RS" sz="2800" dirty="0" smtClean="0"/>
              <a:t>Београда</a:t>
            </a:r>
            <a:r>
              <a:rPr lang="en-US" sz="2800" dirty="0" smtClean="0"/>
              <a:t>.</a:t>
            </a:r>
            <a:endParaRPr lang="sr-Cyrl-RS" sz="2800" dirty="0" smtClean="0"/>
          </a:p>
          <a:p>
            <a:pPr marL="0" indent="0" algn="ctr">
              <a:buNone/>
            </a:pPr>
            <a:r>
              <a:rPr lang="sr-Cyrl-RS" sz="2800" dirty="0" smtClean="0"/>
              <a:t>ХВАЛА НА ПАЖЊИ!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85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195486"/>
            <a:ext cx="8520600" cy="82223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r-Cyrl-RS" dirty="0" smtClean="0"/>
              <a:t>Проблем</a:t>
            </a:r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79512" y="1635646"/>
            <a:ext cx="8652788" cy="252028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sr-Cyrl-RS" sz="2800" dirty="0" smtClean="0"/>
              <a:t>Због људске небриге опстанак планете доведен је у питање.</a:t>
            </a:r>
          </a:p>
          <a:p>
            <a:r>
              <a:rPr lang="sr-Cyrl-RS" sz="2800" dirty="0" smtClean="0"/>
              <a:t>Климатске промене...</a:t>
            </a:r>
          </a:p>
          <a:p>
            <a:r>
              <a:rPr lang="sr-Cyrl-RS" sz="2800" dirty="0" smtClean="0"/>
              <a:t>Елементарне непогоде...</a:t>
            </a:r>
          </a:p>
          <a:p>
            <a:r>
              <a:rPr lang="sr-Cyrl-RS" sz="2800" dirty="0" smtClean="0"/>
              <a:t>Нестанак биљних и животињских врста...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195486"/>
            <a:ext cx="8520600" cy="82223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r-Cyrl-RS" dirty="0" smtClean="0"/>
              <a:t>Реакција је једнака акцији</a:t>
            </a:r>
            <a:endParaRPr dirty="0"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23528" y="1491630"/>
            <a:ext cx="8520600" cy="271541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3600"/>
              </a:spcBef>
              <a:buNone/>
            </a:pPr>
            <a:r>
              <a:rPr lang="sr-Cyrl-RS" dirty="0" smtClean="0"/>
              <a:t>Природа нас сваког дана упозорава.</a:t>
            </a:r>
            <a:endParaRPr lang="sr-Cyrl-RS" dirty="0"/>
          </a:p>
          <a:p>
            <a:pPr>
              <a:spcBef>
                <a:spcPts val="1800"/>
              </a:spcBef>
            </a:pPr>
            <a:r>
              <a:rPr lang="sr-Cyrl-RS" dirty="0" smtClean="0"/>
              <a:t>Озонске рупе...</a:t>
            </a:r>
          </a:p>
          <a:p>
            <a:r>
              <a:rPr lang="sr-Cyrl-RS" dirty="0" smtClean="0"/>
              <a:t>Ерозија земљишта...</a:t>
            </a:r>
          </a:p>
          <a:p>
            <a:r>
              <a:rPr lang="sr-Cyrl-RS" dirty="0" smtClean="0"/>
              <a:t>Стаклена башта...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520600" cy="720080"/>
          </a:xfrm>
        </p:spPr>
        <p:txBody>
          <a:bodyPr/>
          <a:lstStyle/>
          <a:p>
            <a:r>
              <a:rPr lang="sr-Cyrl-RS" dirty="0" smtClean="0"/>
              <a:t>Заштита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707654"/>
            <a:ext cx="6984776" cy="2376264"/>
          </a:xfrm>
        </p:spPr>
        <p:txBody>
          <a:bodyPr/>
          <a:lstStyle/>
          <a:p>
            <a:pPr marL="0" indent="0"/>
            <a:r>
              <a:rPr lang="sr-Cyrl-RS" sz="2800" dirty="0" smtClean="0"/>
              <a:t>Заштита животне средине обавеза је свих нас. </a:t>
            </a:r>
          </a:p>
          <a:p>
            <a:pPr marL="0" indent="0"/>
            <a:r>
              <a:rPr lang="sr-Cyrl-RS" sz="2800" dirty="0" smtClean="0"/>
              <a:t>Морамо оставити за собом свет у коме ће наши потомци моћи да живе.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44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95487"/>
            <a:ext cx="3468212" cy="648072"/>
          </a:xfrm>
        </p:spPr>
        <p:txBody>
          <a:bodyPr/>
          <a:lstStyle/>
          <a:p>
            <a:r>
              <a:rPr lang="sr-Cyrl-RS" dirty="0" smtClean="0"/>
              <a:t>Круг живота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9735300"/>
              </p:ext>
            </p:extLst>
          </p:nvPr>
        </p:nvGraphicFramePr>
        <p:xfrm>
          <a:off x="2843808" y="555526"/>
          <a:ext cx="5616624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086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5606"/>
            <a:ext cx="4427984" cy="822239"/>
          </a:xfrm>
        </p:spPr>
        <p:txBody>
          <a:bodyPr/>
          <a:lstStyle/>
          <a:p>
            <a:r>
              <a:rPr lang="sr-Cyrl-RS" dirty="0" smtClean="0"/>
              <a:t>Одговоран за своју планету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2017"/>
            <a:ext cx="3888432" cy="469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12" y="0"/>
            <a:ext cx="3630868" cy="284662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0"/>
            <a:ext cx="3008932" cy="4135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08" y="2643758"/>
            <a:ext cx="4256472" cy="2501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306"/>
            <a:ext cx="2843808" cy="4153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9324"/>
            <a:ext cx="493204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Шта си урадио са чепом?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281274"/>
              </p:ext>
            </p:extLst>
          </p:nvPr>
        </p:nvGraphicFramePr>
        <p:xfrm>
          <a:off x="4139953" y="267495"/>
          <a:ext cx="4608512" cy="36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9"/>
            <a:ext cx="4139952" cy="792088"/>
          </a:xfrm>
        </p:spPr>
        <p:txBody>
          <a:bodyPr/>
          <a:lstStyle/>
          <a:p>
            <a:r>
              <a:rPr lang="sr-Cyrl-RS" dirty="0" smtClean="0"/>
              <a:t>Шта си урадио са чепом?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5048" y="1875770"/>
            <a:ext cx="2396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Cyrl-RS" sz="1800" dirty="0" smtClean="0"/>
              <a:t>У канту</a:t>
            </a:r>
          </a:p>
          <a:p>
            <a:pPr marL="342900" indent="-342900">
              <a:buAutoNum type="arabicPeriod"/>
            </a:pPr>
            <a:r>
              <a:rPr lang="sr-Cyrl-RS" sz="1800" dirty="0" smtClean="0"/>
              <a:t>На под</a:t>
            </a:r>
          </a:p>
          <a:p>
            <a:pPr marL="342900" indent="-342900">
              <a:buAutoNum type="arabicPeriod"/>
            </a:pPr>
            <a:r>
              <a:rPr lang="sr-Cyrl-RS" sz="1800" dirty="0" smtClean="0"/>
              <a:t>У буре</a:t>
            </a:r>
          </a:p>
          <a:p>
            <a:pPr marL="342900" indent="-342900">
              <a:buAutoNum type="arabicPeriod"/>
            </a:pPr>
            <a:r>
              <a:rPr lang="sr-Cyrl-RS" sz="1800" dirty="0" smtClean="0"/>
              <a:t>У џеп </a:t>
            </a:r>
          </a:p>
        </p:txBody>
      </p:sp>
    </p:spTree>
    <p:extLst>
      <p:ext uri="{BB962C8B-B14F-4D97-AF65-F5344CB8AC3E}">
        <p14:creationId xmlns:p14="http://schemas.microsoft.com/office/powerpoint/2010/main" val="275874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3779912" cy="894247"/>
          </a:xfrm>
        </p:spPr>
        <p:txBody>
          <a:bodyPr/>
          <a:lstStyle/>
          <a:p>
            <a:r>
              <a:rPr lang="sr-Cyrl-RS" sz="3600" dirty="0" smtClean="0"/>
              <a:t>Шта си урадио са флашицом?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5486"/>
            <a:ext cx="5207024" cy="362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851670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Cyrl-RS" sz="2000" dirty="0" smtClean="0"/>
              <a:t>На под</a:t>
            </a:r>
          </a:p>
          <a:p>
            <a:pPr marL="342900" indent="-342900">
              <a:buAutoNum type="arabicPeriod"/>
            </a:pPr>
            <a:r>
              <a:rPr lang="sr-Cyrl-RS" sz="2000" dirty="0" smtClean="0"/>
              <a:t>У канту</a:t>
            </a:r>
          </a:p>
          <a:p>
            <a:pPr marL="342900" indent="-342900">
              <a:buAutoNum type="arabicPeriod"/>
            </a:pPr>
            <a:r>
              <a:rPr lang="sr-Cyrl-RS" sz="2000" dirty="0" smtClean="0"/>
              <a:t>У грмље</a:t>
            </a:r>
          </a:p>
          <a:p>
            <a:pPr marL="342900" indent="-342900">
              <a:buAutoNum type="arabicPeriod"/>
            </a:pPr>
            <a:r>
              <a:rPr lang="sr-Cyrl-RS" sz="2000" dirty="0" smtClean="0"/>
              <a:t>За рециклажу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69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ca zelen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deca zeleno</Template>
  <TotalTime>140</TotalTime>
  <Words>305</Words>
  <Application>Microsoft Office PowerPoint</Application>
  <PresentationFormat>On-screen Show (16:9)</PresentationFormat>
  <Paragraphs>61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deca zeleno</vt:lpstr>
      <vt:lpstr>Одговорни за своју планету </vt:lpstr>
      <vt:lpstr>Проблем</vt:lpstr>
      <vt:lpstr>Реакција је једнака акцији</vt:lpstr>
      <vt:lpstr>Заштита </vt:lpstr>
      <vt:lpstr>Круг живота</vt:lpstr>
      <vt:lpstr>Одговоран за своју планету</vt:lpstr>
      <vt:lpstr>PowerPoint Presentation</vt:lpstr>
      <vt:lpstr>Шта си урадио са чепом?</vt:lpstr>
      <vt:lpstr>Шта си урадио са флашицом?</vt:lpstr>
      <vt:lpstr>Шта си урадио са омотом?</vt:lpstr>
      <vt:lpstr>Рециклажа пет-амбалаже</vt:lpstr>
      <vt:lpstr>Рециклажа лименки</vt:lpstr>
      <vt:lpstr>Шта треба да урадимо?</vt:lpstr>
      <vt:lpstr>Ако видимо да неко баца...</vt:lpstr>
      <vt:lpstr>Зашто?</vt:lpstr>
      <vt:lpstr>PowerPoint Presentation</vt:lpstr>
      <vt:lpstr>Одговоран за своју планету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Одговорни за своју планету </dc:title>
  <cp:lastModifiedBy>Biljana Knezevic</cp:lastModifiedBy>
  <cp:revision>13</cp:revision>
  <dcterms:modified xsi:type="dcterms:W3CDTF">2017-10-12T20:11:55Z</dcterms:modified>
</cp:coreProperties>
</file>